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Algebra 2 &amp; Graphing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Shelby Ferreira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77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Linear Equation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x and y values have a consistent relationship, the points form a line</a:t>
            </a:r>
          </a:p>
          <a:p>
            <a:r>
              <a:rPr lang="en-US" dirty="0" smtClean="0"/>
              <a:t>The line can be plotted using the equation y=</a:t>
            </a:r>
            <a:r>
              <a:rPr lang="en-US" dirty="0" err="1" smtClean="0"/>
              <a:t>mx+b</a:t>
            </a:r>
            <a:endParaRPr lang="en-US" dirty="0" smtClean="0"/>
          </a:p>
          <a:p>
            <a:pPr lvl="1"/>
            <a:r>
              <a:rPr lang="en-US" dirty="0"/>
              <a:t>y</a:t>
            </a:r>
            <a:r>
              <a:rPr lang="en-US" dirty="0" smtClean="0"/>
              <a:t>=any y value</a:t>
            </a:r>
          </a:p>
          <a:p>
            <a:pPr lvl="1"/>
            <a:r>
              <a:rPr lang="en-US" dirty="0"/>
              <a:t>x</a:t>
            </a:r>
            <a:r>
              <a:rPr lang="en-US" dirty="0" smtClean="0"/>
              <a:t>=any x value</a:t>
            </a:r>
          </a:p>
          <a:p>
            <a:pPr lvl="1"/>
            <a:r>
              <a:rPr lang="en-US" dirty="0" smtClean="0"/>
              <a:t>m=slop of the line (rise/run)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=y-intercept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might such a line represent?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485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Systems of Linear Equations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Also called “Simultaneous equations”</a:t>
            </a:r>
          </a:p>
          <a:p>
            <a:pPr lvl="0"/>
            <a:r>
              <a:rPr lang="en-US" dirty="0"/>
              <a:t>Two or more equations happening at the same time</a:t>
            </a:r>
          </a:p>
          <a:p>
            <a:pPr lvl="0"/>
            <a:r>
              <a:rPr lang="en-US" dirty="0"/>
              <a:t>The number of equations is the number of variables to solve </a:t>
            </a:r>
            <a:r>
              <a:rPr lang="en-US" dirty="0" smtClean="0"/>
              <a:t>for</a:t>
            </a:r>
          </a:p>
          <a:p>
            <a:pPr lvl="0"/>
            <a:r>
              <a:rPr lang="en-US" dirty="0" smtClean="0"/>
              <a:t>The “solution” is the point where the lines intersect</a:t>
            </a:r>
            <a:endParaRPr lang="en-US" dirty="0"/>
          </a:p>
          <a:p>
            <a:pPr lvl="0"/>
            <a:r>
              <a:rPr lang="en-US" dirty="0"/>
              <a:t>Ex: </a:t>
            </a:r>
            <a:r>
              <a:rPr lang="en-US" dirty="0" err="1"/>
              <a:t>x+y</a:t>
            </a:r>
            <a:r>
              <a:rPr lang="en-US" dirty="0"/>
              <a:t>=5</a:t>
            </a:r>
          </a:p>
          <a:p>
            <a:r>
              <a:rPr lang="en-US" dirty="0"/>
              <a:t>       x-y=1 </a:t>
            </a:r>
          </a:p>
        </p:txBody>
      </p:sp>
    </p:spTree>
    <p:extLst>
      <p:ext uri="{BB962C8B-B14F-4D97-AF65-F5344CB8AC3E}">
        <p14:creationId xmlns:p14="http://schemas.microsoft.com/office/powerpoint/2010/main" val="2017973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Elimination Method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One method used to solve simultaneous equations</a:t>
            </a:r>
          </a:p>
          <a:p>
            <a:pPr lvl="0"/>
            <a:r>
              <a:rPr lang="en-US" dirty="0"/>
              <a:t>1. Add the two equations to eliminate one of the variables. (Sometimes you must first multiply one equation by another number to get it ready for this method.)</a:t>
            </a:r>
          </a:p>
          <a:p>
            <a:pPr lvl="0"/>
            <a:r>
              <a:rPr lang="en-US" dirty="0"/>
              <a:t>2. Substitute the solution for one variable in the original equations and solve for the other variable.</a:t>
            </a:r>
          </a:p>
          <a:p>
            <a:pPr lvl="0"/>
            <a:r>
              <a:rPr lang="en-US" dirty="0"/>
              <a:t>Ex: </a:t>
            </a:r>
            <a:r>
              <a:rPr lang="en-US" dirty="0" err="1"/>
              <a:t>x+y</a:t>
            </a:r>
            <a:r>
              <a:rPr lang="en-US" dirty="0"/>
              <a:t>=5</a:t>
            </a:r>
          </a:p>
          <a:p>
            <a:pPr lvl="0"/>
            <a:r>
              <a:rPr lang="en-US" dirty="0"/>
              <a:t>       x-y=1</a:t>
            </a:r>
          </a:p>
          <a:p>
            <a:pPr lvl="0"/>
            <a:r>
              <a:rPr lang="en-US" dirty="0"/>
              <a:t>Ex: 5x+3y=12</a:t>
            </a:r>
          </a:p>
          <a:p>
            <a:r>
              <a:rPr lang="en-US" dirty="0"/>
              <a:t>     -2x+3y=-3 </a:t>
            </a:r>
          </a:p>
        </p:txBody>
      </p:sp>
    </p:spTree>
    <p:extLst>
      <p:ext uri="{BB962C8B-B14F-4D97-AF65-F5344CB8AC3E}">
        <p14:creationId xmlns:p14="http://schemas.microsoft.com/office/powerpoint/2010/main" val="1969216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Substitution Method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Another method used to solve simultaneous equations</a:t>
            </a:r>
          </a:p>
          <a:p>
            <a:pPr lvl="0"/>
            <a:r>
              <a:rPr lang="en-US" dirty="0"/>
              <a:t>1. Solve one equation for one variable. </a:t>
            </a:r>
          </a:p>
          <a:p>
            <a:pPr lvl="0"/>
            <a:r>
              <a:rPr lang="en-US" dirty="0"/>
              <a:t>2. Substitute that expression into the other equation and solve for the remaining variable.</a:t>
            </a:r>
          </a:p>
          <a:p>
            <a:pPr lvl="0"/>
            <a:r>
              <a:rPr lang="en-US" dirty="0"/>
              <a:t>3. Substitute the solution into one of the original equations to find the second variable.</a:t>
            </a:r>
          </a:p>
          <a:p>
            <a:pPr lvl="0"/>
            <a:r>
              <a:rPr lang="en-US" dirty="0"/>
              <a:t>Ex: y=2x</a:t>
            </a:r>
          </a:p>
          <a:p>
            <a:r>
              <a:rPr lang="en-US" dirty="0"/>
              <a:t>      3x+3y=21 </a:t>
            </a:r>
          </a:p>
        </p:txBody>
      </p:sp>
    </p:spTree>
    <p:extLst>
      <p:ext uri="{BB962C8B-B14F-4D97-AF65-F5344CB8AC3E}">
        <p14:creationId xmlns:p14="http://schemas.microsoft.com/office/powerpoint/2010/main" val="1178012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Group Activity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Problem 1</a:t>
            </a:r>
            <a:r>
              <a:rPr lang="en-US" b="1" dirty="0"/>
              <a:t>:</a:t>
            </a:r>
            <a:endParaRPr lang="en-US" dirty="0"/>
          </a:p>
          <a:p>
            <a:pPr lvl="1"/>
            <a:r>
              <a:rPr lang="en-US" dirty="0"/>
              <a:t>Equation 1: 2x + y = 7 </a:t>
            </a:r>
          </a:p>
          <a:p>
            <a:pPr lvl="1"/>
            <a:r>
              <a:rPr lang="en-US" dirty="0"/>
              <a:t>Equation 2: 3x - y = 8 </a:t>
            </a:r>
          </a:p>
          <a:p>
            <a:r>
              <a:rPr lang="en-US" b="1" dirty="0" smtClean="0"/>
              <a:t>Problem 2</a:t>
            </a:r>
            <a:r>
              <a:rPr lang="en-US" b="1" dirty="0"/>
              <a:t>:</a:t>
            </a:r>
            <a:endParaRPr lang="en-US" dirty="0"/>
          </a:p>
          <a:p>
            <a:pPr lvl="1"/>
            <a:r>
              <a:rPr lang="en-US" dirty="0"/>
              <a:t>Equation 1: 2x + y = 5</a:t>
            </a:r>
          </a:p>
          <a:p>
            <a:pPr lvl="1"/>
            <a:r>
              <a:rPr lang="en-US" dirty="0"/>
              <a:t>Equation 2: -4x + 6y = -2</a:t>
            </a:r>
          </a:p>
          <a:p>
            <a:r>
              <a:rPr lang="en-US" b="1" dirty="0" smtClean="0"/>
              <a:t>Problem 3</a:t>
            </a:r>
            <a:r>
              <a:rPr lang="en-US" b="1" dirty="0"/>
              <a:t>:</a:t>
            </a:r>
            <a:endParaRPr lang="en-US" dirty="0"/>
          </a:p>
          <a:p>
            <a:pPr lvl="1"/>
            <a:r>
              <a:rPr lang="en-US" dirty="0"/>
              <a:t>Equation 1: y - 2x = 1</a:t>
            </a:r>
          </a:p>
          <a:p>
            <a:pPr lvl="1"/>
            <a:r>
              <a:rPr lang="en-US" dirty="0"/>
              <a:t>Equation 2: 2y - 3x =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23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Group Activity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The United States population in 2005 was twice the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population </a:t>
            </a:r>
            <a:r>
              <a:rPr lang="en-US" dirty="0"/>
              <a:t>in 1949. If the population of the United States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in </a:t>
            </a:r>
            <a:r>
              <a:rPr lang="en-US" dirty="0"/>
              <a:t>2005 was 296 million, </a:t>
            </a:r>
            <a:r>
              <a:rPr lang="en-US" dirty="0" smtClean="0"/>
              <a:t>what was the </a:t>
            </a:r>
            <a:r>
              <a:rPr lang="en-US" dirty="0"/>
              <a:t>population in </a:t>
            </a:r>
            <a:r>
              <a:rPr lang="en-US" dirty="0" smtClean="0"/>
              <a:t>1949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(</a:t>
            </a:r>
            <a:r>
              <a:rPr lang="en-US" dirty="0"/>
              <a:t>in millions</a:t>
            </a:r>
            <a:r>
              <a:rPr lang="en-US" dirty="0" smtClean="0"/>
              <a:t>)?  Create an equation tha</a:t>
            </a:r>
            <a:r>
              <a:rPr lang="en-US" dirty="0" smtClean="0"/>
              <a:t>t represents this problem. Then, create a visual representation of the problem.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267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Solving Equations with One Variable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Keep both sides of the equation </a:t>
            </a:r>
            <a:r>
              <a:rPr lang="en-US" dirty="0" smtClean="0"/>
              <a:t>balanced</a:t>
            </a:r>
          </a:p>
          <a:p>
            <a:pPr lvl="0"/>
            <a:r>
              <a:rPr lang="en-US" dirty="0" smtClean="0"/>
              <a:t>Isolate </a:t>
            </a:r>
            <a:r>
              <a:rPr lang="en-US" dirty="0"/>
              <a:t>the variable=Keep it on one side of the equation, by itself</a:t>
            </a:r>
          </a:p>
          <a:p>
            <a:pPr lvl="0"/>
            <a:r>
              <a:rPr lang="en-US" dirty="0"/>
              <a:t>Perform the opposite operation of the piece of the equation you want to get rid of</a:t>
            </a:r>
          </a:p>
          <a:p>
            <a:pPr lvl="0"/>
            <a:r>
              <a:rPr lang="en-US" dirty="0"/>
              <a:t>To check the solution is correct, replace it back in the original equation.</a:t>
            </a:r>
          </a:p>
          <a:p>
            <a:r>
              <a:rPr lang="en-US" dirty="0"/>
              <a:t>Example: p+2=7 </a:t>
            </a:r>
          </a:p>
        </p:txBody>
      </p:sp>
    </p:spTree>
    <p:extLst>
      <p:ext uri="{BB962C8B-B14F-4D97-AF65-F5344CB8AC3E}">
        <p14:creationId xmlns:p14="http://schemas.microsoft.com/office/powerpoint/2010/main" val="348732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Equations with Variables on Both Sides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process is the same as above, just more steps</a:t>
            </a:r>
          </a:p>
          <a:p>
            <a:r>
              <a:rPr lang="en-US" dirty="0"/>
              <a:t>Example: 5x+3=3x+7 </a:t>
            </a:r>
          </a:p>
        </p:txBody>
      </p:sp>
    </p:spTree>
    <p:extLst>
      <p:ext uri="{BB962C8B-B14F-4D97-AF65-F5344CB8AC3E}">
        <p14:creationId xmlns:p14="http://schemas.microsoft.com/office/powerpoint/2010/main" val="60972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Solving Equations with Fractions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Multiply the ENTIRE equation by the least common denominator of all the fractions in the equation</a:t>
            </a:r>
          </a:p>
          <a:p>
            <a:pPr lvl="0"/>
            <a:r>
              <a:rPr lang="en-US" dirty="0"/>
              <a:t>This will get rid of fractions </a:t>
            </a:r>
          </a:p>
          <a:p>
            <a:pPr lvl="0"/>
            <a:r>
              <a:rPr lang="en-US" dirty="0"/>
              <a:t>Solve the equation as you would with whole numbers</a:t>
            </a:r>
          </a:p>
          <a:p>
            <a:r>
              <a:rPr lang="en-US" dirty="0"/>
              <a:t>Example: x/2 + x/3 =5 </a:t>
            </a:r>
          </a:p>
        </p:txBody>
      </p:sp>
    </p:spTree>
    <p:extLst>
      <p:ext uri="{BB962C8B-B14F-4D97-AF65-F5344CB8AC3E}">
        <p14:creationId xmlns:p14="http://schemas.microsoft.com/office/powerpoint/2010/main" val="4043239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Solving Equations with Decimals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Handled in a similar way to equations with fractions</a:t>
            </a:r>
          </a:p>
          <a:p>
            <a:pPr lvl="0"/>
            <a:r>
              <a:rPr lang="en-US" dirty="0"/>
              <a:t>Multiply both sides of the equation by a power of ten in order to get rid of any decimals and work with only whole numbers</a:t>
            </a:r>
          </a:p>
          <a:p>
            <a:pPr lvl="0"/>
            <a:r>
              <a:rPr lang="en-US" dirty="0"/>
              <a:t>To determine which power of ten to multiply by, determine how many decimals places are in the rightmost digit. Multiply by the inverse whole number.</a:t>
            </a:r>
          </a:p>
          <a:p>
            <a:r>
              <a:rPr lang="en-US" dirty="0"/>
              <a:t>Example: 0.1x + 0.01x = 1.21 </a:t>
            </a:r>
          </a:p>
        </p:txBody>
      </p:sp>
    </p:spTree>
    <p:extLst>
      <p:ext uri="{BB962C8B-B14F-4D97-AF65-F5344CB8AC3E}">
        <p14:creationId xmlns:p14="http://schemas.microsoft.com/office/powerpoint/2010/main" val="105158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Inequalities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Solve inequalities the same as if you were solving an equation</a:t>
            </a:r>
          </a:p>
          <a:p>
            <a:pPr lvl="0"/>
            <a:r>
              <a:rPr lang="en-US" dirty="0"/>
              <a:t>Example: x+3 &lt; 7</a:t>
            </a:r>
          </a:p>
          <a:p>
            <a:pPr lvl="0"/>
            <a:r>
              <a:rPr lang="en-US" dirty="0"/>
              <a:t>HOWEVER!!! THERE IS ONE EXCEPTION! WHEN YOU MULTIPLY OR DIVIDE AN INEQUALITY BY A NEGATIVE NUMBER, REVERSE THE DIRECTION OF THE INEQUALITY SIGN</a:t>
            </a:r>
          </a:p>
          <a:p>
            <a:r>
              <a:rPr lang="en-US" dirty="0"/>
              <a:t>Example: -2x &lt; 14 </a:t>
            </a:r>
          </a:p>
        </p:txBody>
      </p:sp>
    </p:spTree>
    <p:extLst>
      <p:ext uri="{BB962C8B-B14F-4D97-AF65-F5344CB8AC3E}">
        <p14:creationId xmlns:p14="http://schemas.microsoft.com/office/powerpoint/2010/main" val="3099826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Group Activity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Keith has $500.00 in a savings account at the beginning of the summer. He wants to have at least $200.00 in the account by the end of the summer. He withdraws $25.00 each week for food, clothes, and movie tickets.</a:t>
            </a:r>
          </a:p>
          <a:p>
            <a:pPr lvl="0"/>
            <a:r>
              <a:rPr lang="en-US" dirty="0"/>
              <a:t>Write an inequality that represents Keith’s situation.</a:t>
            </a:r>
          </a:p>
          <a:p>
            <a:pPr lvl="0"/>
            <a:r>
              <a:rPr lang="en-US" dirty="0"/>
              <a:t>How many weeks can Keith withdraw money from his account?</a:t>
            </a:r>
          </a:p>
          <a:p>
            <a:r>
              <a:rPr lang="en-US" dirty="0" smtClean="0"/>
              <a:t>Create a </a:t>
            </a:r>
            <a:r>
              <a:rPr lang="en-US" dirty="0"/>
              <a:t>visual representation of the problem. </a:t>
            </a:r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459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Functions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832940"/>
              </p:ext>
            </p:extLst>
          </p:nvPr>
        </p:nvGraphicFramePr>
        <p:xfrm>
          <a:off x="914400" y="1735138"/>
          <a:ext cx="731361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6807"/>
                <a:gridCol w="36568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32193" y="3671851"/>
            <a:ext cx="6638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Two variables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Relationship between the two variables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be plotted on a coordinate plane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might these points represent?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37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71</TotalTime>
  <Words>762</Words>
  <Application>Microsoft Macintosh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Algebra 2 &amp; Graphing</vt:lpstr>
      <vt:lpstr>Group Activity</vt:lpstr>
      <vt:lpstr>Solving Equations with One Variable </vt:lpstr>
      <vt:lpstr>Equations with Variables on Both Sides </vt:lpstr>
      <vt:lpstr>Solving Equations with Fractions </vt:lpstr>
      <vt:lpstr>Solving Equations with Decimals </vt:lpstr>
      <vt:lpstr>Inequalities </vt:lpstr>
      <vt:lpstr>Group Activity</vt:lpstr>
      <vt:lpstr>Functions</vt:lpstr>
      <vt:lpstr>Linear Equation</vt:lpstr>
      <vt:lpstr>Systems of Linear Equations </vt:lpstr>
      <vt:lpstr>Elimination Method </vt:lpstr>
      <vt:lpstr>Substitution Method </vt:lpstr>
      <vt:lpstr>Group Activity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Algebraic Equations &amp; Inequalities, Part 1</dc:title>
  <dc:creator>Shelby  Ferreira </dc:creator>
  <cp:lastModifiedBy>Shelby  Ferreira </cp:lastModifiedBy>
  <cp:revision>4</cp:revision>
  <dcterms:created xsi:type="dcterms:W3CDTF">2014-03-14T19:01:33Z</dcterms:created>
  <dcterms:modified xsi:type="dcterms:W3CDTF">2016-02-11T23:55:49Z</dcterms:modified>
</cp:coreProperties>
</file>